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7" d="100"/>
          <a:sy n="27" d="100"/>
        </p:scale>
        <p:origin x="-1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93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6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88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59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1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98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22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20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83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28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BE9D-09E9-5144-A9F4-760A62AD6611}" type="datetimeFigureOut">
              <a:rPr lang="fr-FR" smtClean="0"/>
              <a:t>23/06/20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10B6-A4F1-7449-B51D-E122AA43FE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17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78461" y="765382"/>
            <a:ext cx="796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Le Système Nerveux et la commande du mouvement</a:t>
            </a:r>
            <a:endParaRPr lang="fr-FR" sz="24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60540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5-03 à 12.2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" y="0"/>
            <a:ext cx="88519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5-03 à 10.08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8" y="209249"/>
            <a:ext cx="72898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5-12 à 19.08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5" y="741591"/>
            <a:ext cx="3994390" cy="6116409"/>
          </a:xfrm>
          <a:prstGeom prst="rect">
            <a:avLst/>
          </a:prstGeom>
        </p:spPr>
      </p:pic>
      <p:pic>
        <p:nvPicPr>
          <p:cNvPr id="5" name="Image 4" descr="Capture d’écran 2019-05-17 à 09.5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028" y="253999"/>
            <a:ext cx="3505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5-17 à 09.51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2" y="321641"/>
            <a:ext cx="6210300" cy="4127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012" y="4965188"/>
            <a:ext cx="6801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Enfants atteints de Poliomyélite</a:t>
            </a:r>
          </a:p>
          <a:p>
            <a:endParaRPr lang="fr-FR" dirty="0"/>
          </a:p>
          <a:p>
            <a:r>
              <a:rPr lang="fr-FR" dirty="0" smtClean="0"/>
              <a:t>Source image: </a:t>
            </a:r>
            <a:r>
              <a:rPr lang="fr-FR" dirty="0" err="1" smtClean="0"/>
              <a:t>https</a:t>
            </a:r>
            <a:r>
              <a:rPr lang="fr-FR" dirty="0"/>
              <a:t>://</a:t>
            </a:r>
            <a:r>
              <a:rPr lang="fr-FR" dirty="0" err="1"/>
              <a:t>www.wiv-isp.be</a:t>
            </a:r>
            <a:r>
              <a:rPr lang="fr-FR" dirty="0"/>
              <a:t>/</a:t>
            </a:r>
            <a:r>
              <a:rPr lang="fr-FR" dirty="0" err="1"/>
              <a:t>matra</a:t>
            </a:r>
            <a:r>
              <a:rPr lang="fr-FR" dirty="0"/>
              <a:t>/Fiches/</a:t>
            </a:r>
            <a:r>
              <a:rPr lang="fr-FR" dirty="0" err="1"/>
              <a:t>Polio.pdf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032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6-23 à 16.2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463305" cy="47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0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6-23 à 16.2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25639" cy="58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9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6-23 à 16.2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9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8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86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0-06-16 à 16.50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/>
          <a:stretch/>
        </p:blipFill>
        <p:spPr>
          <a:xfrm>
            <a:off x="1824580" y="471385"/>
            <a:ext cx="6542008" cy="59957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467103"/>
            <a:ext cx="563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image </a:t>
            </a:r>
            <a:r>
              <a:rPr lang="fr-FR" dirty="0" err="1" smtClean="0"/>
              <a:t>Wikipedia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79704" y="366633"/>
            <a:ext cx="22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Système Nerveux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3390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/>
              <a:t>Définitions:</a:t>
            </a:r>
            <a:endParaRPr lang="fr-FR" sz="2400" u="sng" dirty="0"/>
          </a:p>
          <a:p>
            <a:r>
              <a:rPr lang="fr-FR" sz="2400" b="1" dirty="0"/>
              <a:t>Système nerveux</a:t>
            </a:r>
            <a:r>
              <a:rPr lang="fr-FR" sz="2400" dirty="0"/>
              <a:t>:  Ensemble des cellules qui créent, conduisent et </a:t>
            </a:r>
            <a:r>
              <a:rPr lang="fr-FR" sz="2400" dirty="0" smtClean="0"/>
              <a:t>          	                            transmettent </a:t>
            </a:r>
            <a:r>
              <a:rPr lang="fr-FR" sz="2400" dirty="0"/>
              <a:t>des messages nerveux.</a:t>
            </a:r>
          </a:p>
          <a:p>
            <a:r>
              <a:rPr lang="fr-FR" sz="2400" dirty="0"/>
              <a:t>                                    Chez les vertébrés (comme l'Homme), il est </a:t>
            </a:r>
            <a:r>
              <a:rPr lang="fr-FR" sz="2400" dirty="0" smtClean="0"/>
              <a:t>   	       		                       constitué </a:t>
            </a:r>
            <a:r>
              <a:rPr lang="fr-FR" sz="2400" dirty="0"/>
              <a:t>des </a:t>
            </a:r>
            <a:r>
              <a:rPr lang="fr-FR" sz="2400" b="1" dirty="0"/>
              <a:t>centres nerveux</a:t>
            </a:r>
            <a:r>
              <a:rPr lang="fr-FR" sz="2400" dirty="0"/>
              <a:t> (cerveau et                                       </a:t>
            </a:r>
            <a:r>
              <a:rPr lang="fr-FR" sz="2400" dirty="0" smtClean="0"/>
              <a:t>	                             moelle </a:t>
            </a:r>
            <a:r>
              <a:rPr lang="fr-FR" sz="2400" dirty="0"/>
              <a:t>épinière) et des </a:t>
            </a:r>
            <a:r>
              <a:rPr lang="fr-FR" sz="2400" b="1" dirty="0"/>
              <a:t>nerfs</a:t>
            </a:r>
            <a:r>
              <a:rPr lang="fr-FR" sz="2400" dirty="0"/>
              <a:t>.</a:t>
            </a:r>
          </a:p>
          <a:p>
            <a:r>
              <a:rPr lang="fr-FR" sz="2400" b="1" dirty="0"/>
              <a:t>Commande</a:t>
            </a:r>
            <a:r>
              <a:rPr lang="fr-FR" sz="2400" dirty="0"/>
              <a:t>: ordre</a:t>
            </a:r>
          </a:p>
          <a:p>
            <a:r>
              <a:rPr lang="fr-FR" sz="2400" b="1" dirty="0"/>
              <a:t>Mouvement</a:t>
            </a:r>
            <a:r>
              <a:rPr lang="fr-FR" sz="2400" dirty="0"/>
              <a:t>: changement de position</a:t>
            </a:r>
          </a:p>
          <a:p>
            <a:endParaRPr lang="fr-FR" sz="2400" dirty="0"/>
          </a:p>
          <a:p>
            <a:r>
              <a:rPr lang="fr-FR" sz="2400" b="1" u="sng" dirty="0"/>
              <a:t>Notions à connaître avant de commencer la leçon et que vous devez réviser si vous ne les maîtrisez pas:</a:t>
            </a:r>
            <a:endParaRPr lang="fr-FR" sz="2400" u="sng" dirty="0"/>
          </a:p>
          <a:p>
            <a:r>
              <a:rPr lang="fr-FR" sz="2400" dirty="0"/>
              <a:t>Les êtres vivants sont constitués de cellules.</a:t>
            </a:r>
          </a:p>
          <a:p>
            <a:r>
              <a:rPr lang="fr-FR" sz="2400" dirty="0"/>
              <a:t>Une cellule est formée d'un noyau, d'une membrane et d'un cytoplasme.</a:t>
            </a:r>
          </a:p>
        </p:txBody>
      </p:sp>
    </p:spTree>
    <p:extLst>
      <p:ext uri="{BB962C8B-B14F-4D97-AF65-F5344CB8AC3E}">
        <p14:creationId xmlns:p14="http://schemas.microsoft.com/office/powerpoint/2010/main" val="310002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721" y="1054540"/>
            <a:ext cx="843727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Que se passe-t-il entre le moment où l'organe des sens reçoit une stimulation (une information) et le moment où un mouvement est effectué (en réponse à la stimulation)?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13601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" y="556642"/>
            <a:ext cx="835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1- Le trajet que suit le message lors du mouvement:</a:t>
            </a:r>
            <a:endParaRPr lang="fr-FR" sz="2400" u="sng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0938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0" y="0"/>
            <a:ext cx="67818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12" y="0"/>
            <a:ext cx="502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4-28 à 11.50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40"/>
            <a:ext cx="9144000" cy="41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6611" y="405915"/>
            <a:ext cx="794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</a:rPr>
              <a:t>2- Le message nerveux: nature et éléments qui le véhiculent</a:t>
            </a:r>
            <a:r>
              <a:rPr lang="fr-FR" dirty="0" smtClean="0"/>
              <a:t>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4617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76</Words>
  <Application>Microsoft Macintosh PowerPoint</Application>
  <PresentationFormat>Présentation à l'écran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nadine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nadine echeveste</dc:creator>
  <cp:lastModifiedBy>nadine echeveste</cp:lastModifiedBy>
  <cp:revision>10</cp:revision>
  <dcterms:created xsi:type="dcterms:W3CDTF">2019-04-28T14:51:52Z</dcterms:created>
  <dcterms:modified xsi:type="dcterms:W3CDTF">2020-06-23T14:24:30Z</dcterms:modified>
</cp:coreProperties>
</file>